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92" r:id="rId4"/>
    <p:sldId id="29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7" r:id="rId33"/>
    <p:sldId id="288" r:id="rId34"/>
    <p:sldId id="289" r:id="rId35"/>
    <p:sldId id="291" r:id="rId36"/>
    <p:sldId id="294" r:id="rId37"/>
    <p:sldId id="295" r:id="rId38"/>
    <p:sldId id="296" r:id="rId39"/>
    <p:sldId id="297" r:id="rId4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3C909-EB99-41A5-82F2-21B6C8394D7E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0CC49-7FA9-40B0-AEF2-87F107DF5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55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0CC49-7FA9-40B0-AEF2-87F107DF57D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27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0CC49-7FA9-40B0-AEF2-87F107DF57D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4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C29B-D05A-4F80-BC53-91AEE703DCA8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F5E1-9F83-4AF4-BCFE-1F65B107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70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C29B-D05A-4F80-BC53-91AEE703DCA8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F5E1-9F83-4AF4-BCFE-1F65B107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3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C29B-D05A-4F80-BC53-91AEE703DCA8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F5E1-9F83-4AF4-BCFE-1F65B107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62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C29B-D05A-4F80-BC53-91AEE703DCA8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F5E1-9F83-4AF4-BCFE-1F65B107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49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C29B-D05A-4F80-BC53-91AEE703DCA8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F5E1-9F83-4AF4-BCFE-1F65B107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7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C29B-D05A-4F80-BC53-91AEE703DCA8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F5E1-9F83-4AF4-BCFE-1F65B107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43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C29B-D05A-4F80-BC53-91AEE703DCA8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F5E1-9F83-4AF4-BCFE-1F65B107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09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C29B-D05A-4F80-BC53-91AEE703DCA8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F5E1-9F83-4AF4-BCFE-1F65B107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84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C29B-D05A-4F80-BC53-91AEE703DCA8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F5E1-9F83-4AF4-BCFE-1F65B107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168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C29B-D05A-4F80-BC53-91AEE703DCA8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F5E1-9F83-4AF4-BCFE-1F65B107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3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C29B-D05A-4F80-BC53-91AEE703DCA8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2F5E1-9F83-4AF4-BCFE-1F65B107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35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BC29B-D05A-4F80-BC53-91AEE703DCA8}" type="datetimeFigureOut">
              <a:rPr lang="ru-RU" smtClean="0"/>
              <a:t>22.02.2021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2F5E1-9F83-4AF4-BCFE-1F65B1070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85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7774" y="2652472"/>
            <a:ext cx="6880633" cy="1200329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Лекция 5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Тема: «Смешанные дистрофии»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82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7" y="651850"/>
            <a:ext cx="6824019" cy="511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9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05" y="597528"/>
            <a:ext cx="7460056" cy="559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7" y="588475"/>
            <a:ext cx="6908519" cy="518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6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7" y="579422"/>
            <a:ext cx="6920589" cy="519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7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76" y="606581"/>
            <a:ext cx="7348396" cy="551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4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75" y="606581"/>
            <a:ext cx="7275969" cy="545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7" y="543208"/>
            <a:ext cx="7333307" cy="549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2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63" y="579421"/>
            <a:ext cx="7176380" cy="538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312" y="626408"/>
            <a:ext cx="6805913" cy="510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91" y="570367"/>
            <a:ext cx="7224665" cy="541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1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0324" y="325926"/>
            <a:ext cx="631026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Смешанные дистрофии -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 нарушения метаболизма веществ как в паренхиме, так и в строме, стенке сосудов и тканей. Они возникают при нарушении обмена сложных белков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нуклеопротеидов,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хромопротеидов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липопротеидов, а также минералов.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обмена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хромопротеидов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(эндогенные пигменты). Эндогенные пигменты в организме выполняют определенную роль: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 гемоглобин осуществляет перенос кислорода – дыхательная функция;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 меланин защищает от УФ-лучей;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 билирубин участвует в пищеварении;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4) липофусцин обеспечивает клетку энергией в условиях гипоксии.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 пигменты в зависимости от источника образования делятся на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гемоглобиногенные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протеиногенные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липидогенные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Гемоглобинные пигменты состоят из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ферритина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гемосидерина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билирубина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90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67" y="644515"/>
            <a:ext cx="7155980" cy="536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9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20" y="561315"/>
            <a:ext cx="6944732" cy="520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9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35" y="525101"/>
            <a:ext cx="6993017" cy="524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6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41" y="508713"/>
            <a:ext cx="6974911" cy="523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77" y="543208"/>
            <a:ext cx="6968875" cy="522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9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19" y="624689"/>
            <a:ext cx="7134130" cy="535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61" y="642796"/>
            <a:ext cx="6836091" cy="512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4" y="490607"/>
            <a:ext cx="7047339" cy="528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63" y="579421"/>
            <a:ext cx="7146201" cy="535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20" y="561315"/>
            <a:ext cx="7372538" cy="552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8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21" y="497941"/>
            <a:ext cx="7029231" cy="527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49" y="488887"/>
            <a:ext cx="7041303" cy="528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4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77" y="416459"/>
            <a:ext cx="7198230" cy="539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3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48" y="552261"/>
            <a:ext cx="6956804" cy="521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03" y="660903"/>
            <a:ext cx="7067739" cy="530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0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33" y="651850"/>
            <a:ext cx="7158272" cy="536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4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2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3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4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8" y="1088136"/>
            <a:ext cx="6242304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3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8" y="1088136"/>
            <a:ext cx="6242304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8" y="1088136"/>
            <a:ext cx="6242304" cy="468172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1376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8" y="1088136"/>
            <a:ext cx="6242304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3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47" y="588475"/>
            <a:ext cx="6908519" cy="518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127</Words>
  <Application>Microsoft Office PowerPoint</Application>
  <PresentationFormat>Экран (4:3)</PresentationFormat>
  <Paragraphs>12</Paragraphs>
  <Slides>39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Шалахметова Тамара</dc:creator>
  <cp:lastModifiedBy>User</cp:lastModifiedBy>
  <cp:revision>44</cp:revision>
  <cp:lastPrinted>2020-02-14T08:06:35Z</cp:lastPrinted>
  <dcterms:created xsi:type="dcterms:W3CDTF">2020-02-13T07:08:01Z</dcterms:created>
  <dcterms:modified xsi:type="dcterms:W3CDTF">2021-02-22T12:57:31Z</dcterms:modified>
</cp:coreProperties>
</file>